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Nunito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7" Type="http://schemas.openxmlformats.org/officeDocument/2006/relationships/font" Target="fonts/Montserrat-regular.fntdata"/><Relationship Id="rId16" Type="http://schemas.openxmlformats.org/officeDocument/2006/relationships/font" Target="fonts/Nunito-boldItalic.fntdata"/><Relationship Id="rId5" Type="http://schemas.openxmlformats.org/officeDocument/2006/relationships/slide" Target="slides/slide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ss-tricks.com/almanac/properties/f/float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b3e83c8d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b3e83c8d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b3e83c70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b3e83c70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b3e83c8d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b3e83c8d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cc81bcb4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cc81bcb4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Lecturas adicionales: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https://css-tricks.com/almanac/properties/f/float/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b3e83c8d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b3e83c8d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b3e83c8d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b3e83c8d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cda0b0e0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cda0b0e0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3" name="Google Shape;4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7" name="Google Shape;4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0" name="Google Shape;5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5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3" name="Google Shape;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" name="Google Shape;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 1">
  <p:cSld name="TITLE_AND_BODY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 1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7" name="Google Shape;3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twitter.com/b0rk/status/129174499640472780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hyperlink" Target="https://developer.mozilla.org/es/docs/Web/CSS/positio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ctrTitle"/>
          </p:nvPr>
        </p:nvSpPr>
        <p:spPr>
          <a:xfrm>
            <a:off x="311700" y="156977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 a CSS: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Creación de Layouts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CREANDO LAYOUTS </a:t>
            </a:r>
            <a:endParaRPr/>
          </a:p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La layout o estructura es un esquema de la distribución de los elementos dentro de una página web.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Se compone de una serie de bloques de ciertas dimensiones en los que se colocará el contenido.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Estos bloques suelen trazarse a través de etiquetas HTML comunes, como div, o semánticas, como header, nav, section, article, aside y footer, incorporadas en HTML5.</a:t>
            </a:r>
            <a:endParaRPr sz="1500"/>
          </a:p>
        </p:txBody>
      </p:sp>
      <p:pic>
        <p:nvPicPr>
          <p:cNvPr id="91" name="Google Shape;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50" y="703325"/>
            <a:ext cx="4090300" cy="343585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4"/>
          <p:cNvSpPr txBox="1"/>
          <p:nvPr/>
        </p:nvSpPr>
        <p:spPr>
          <a:xfrm>
            <a:off x="931200" y="4139175"/>
            <a:ext cx="280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Nunito"/>
                <a:ea typeface="Nunito"/>
                <a:cs typeface="Nunito"/>
                <a:sym typeface="Nunito"/>
              </a:rPr>
              <a:t>A paper sketch for a web page layout. 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Nunito"/>
                <a:ea typeface="Nunito"/>
                <a:cs typeface="Nunito"/>
                <a:sym typeface="Nunito"/>
              </a:rPr>
              <a:t>The number of columns should be defined by the content. 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Nunito"/>
                <a:ea typeface="Nunito"/>
                <a:cs typeface="Nunito"/>
                <a:sym typeface="Nunito"/>
              </a:rPr>
              <a:t>(Image credit: Mike Rohde)</a:t>
            </a:r>
            <a:endParaRPr sz="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933" y="872725"/>
            <a:ext cx="6265892" cy="40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NO es tan sencillo como parece...</a:t>
            </a:r>
            <a:endParaRPr/>
          </a:p>
        </p:txBody>
      </p:sp>
      <p:sp>
        <p:nvSpPr>
          <p:cNvPr id="99" name="Google Shape;99;p25"/>
          <p:cNvSpPr txBox="1"/>
          <p:nvPr/>
        </p:nvSpPr>
        <p:spPr>
          <a:xfrm>
            <a:off x="3713075" y="4835700"/>
            <a:ext cx="34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Referencia: Twitter de </a:t>
            </a:r>
            <a:r>
              <a:rPr lang="en" sz="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Julia Evans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900" y="576788"/>
            <a:ext cx="4156175" cy="39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 y clear</a:t>
            </a:r>
            <a:endParaRPr/>
          </a:p>
        </p:txBody>
      </p:sp>
      <p:sp>
        <p:nvSpPr>
          <p:cNvPr id="110" name="Google Shape;110;p27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/>
              <a:t>Float</a:t>
            </a:r>
            <a:r>
              <a:rPr lang="en" sz="1600" u="sng"/>
              <a:t> quita a un elemento del flujo normal de la página</a:t>
            </a:r>
            <a:r>
              <a:rPr lang="en" sz="1600"/>
              <a:t> y lo coloca a la izquierda o derecha del resto del contenido de su elemento padre (se lo hace "flotar" hacia uno u otro costado).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u="sng"/>
              <a:t>Con </a:t>
            </a:r>
            <a:r>
              <a:rPr b="1" lang="en" sz="1600" u="sng"/>
              <a:t>clear </a:t>
            </a:r>
            <a:r>
              <a:rPr lang="en" sz="1600" u="sng"/>
              <a:t>se especifica que un elemento no admite un flotante</a:t>
            </a:r>
            <a:r>
              <a:rPr lang="en" sz="1600"/>
              <a:t> (en cualquier lado). También se la puede usar en un elemento flotante para impedir que otros flotantes puedan quedar sobre algunos de sus costados.</a:t>
            </a:r>
            <a:endParaRPr sz="1600"/>
          </a:p>
        </p:txBody>
      </p:sp>
      <p:sp>
        <p:nvSpPr>
          <p:cNvPr id="111" name="Google Shape;111;p27"/>
          <p:cNvSpPr txBox="1"/>
          <p:nvPr/>
        </p:nvSpPr>
        <p:spPr>
          <a:xfrm>
            <a:off x="536300" y="3695525"/>
            <a:ext cx="1501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Nunito"/>
                <a:ea typeface="Nunito"/>
                <a:cs typeface="Nunito"/>
                <a:sym typeface="Nunito"/>
              </a:rPr>
              <a:t>float: none;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Nunito"/>
                <a:ea typeface="Nunito"/>
                <a:cs typeface="Nunito"/>
                <a:sym typeface="Nunito"/>
              </a:rPr>
              <a:t>float: right;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Nunito"/>
                <a:ea typeface="Nunito"/>
                <a:cs typeface="Nunito"/>
                <a:sym typeface="Nunito"/>
              </a:rPr>
              <a:t>float: left;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2" name="Google Shape;1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0" y="123150"/>
            <a:ext cx="4459300" cy="3357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7"/>
          <p:cNvSpPr txBox="1"/>
          <p:nvPr/>
        </p:nvSpPr>
        <p:spPr>
          <a:xfrm>
            <a:off x="2546175" y="3695525"/>
            <a:ext cx="1501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Nunito"/>
                <a:ea typeface="Nunito"/>
                <a:cs typeface="Nunito"/>
                <a:sym typeface="Nunito"/>
              </a:rPr>
              <a:t>clear</a:t>
            </a:r>
            <a:r>
              <a:rPr lang="en" sz="1900">
                <a:latin typeface="Nunito"/>
                <a:ea typeface="Nunito"/>
                <a:cs typeface="Nunito"/>
                <a:sym typeface="Nunito"/>
              </a:rPr>
              <a:t>: both;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clear: right;</a:t>
            </a:r>
            <a:endParaRPr sz="1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clear: left;</a:t>
            </a:r>
            <a:endParaRPr sz="1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</a:t>
            </a:r>
            <a:endParaRPr/>
          </a:p>
        </p:txBody>
      </p:sp>
      <p:sp>
        <p:nvSpPr>
          <p:cNvPr id="119" name="Google Shape;119;p28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Aprendamos </a:t>
            </a:r>
            <a:r>
              <a:rPr lang="en"/>
              <a:t>cómo</a:t>
            </a:r>
            <a:r>
              <a:rPr lang="en"/>
              <a:t> acomodar “cajitas” con CSS</a:t>
            </a:r>
            <a:endParaRPr/>
          </a:p>
        </p:txBody>
      </p:sp>
      <p:sp>
        <p:nvSpPr>
          <p:cNvPr id="120" name="Google Shape;120;p28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00" y="2375057"/>
            <a:ext cx="3999900" cy="1953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700" y="2360875"/>
            <a:ext cx="3170336" cy="198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type="title"/>
          </p:nvPr>
        </p:nvSpPr>
        <p:spPr>
          <a:xfrm>
            <a:off x="4976575" y="912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</a:t>
            </a:r>
            <a:endParaRPr/>
          </a:p>
        </p:txBody>
      </p:sp>
      <p:sp>
        <p:nvSpPr>
          <p:cNvPr id="128" name="Google Shape;128;p29"/>
          <p:cNvSpPr txBox="1"/>
          <p:nvPr>
            <p:ph idx="1" type="body"/>
          </p:nvPr>
        </p:nvSpPr>
        <p:spPr>
          <a:xfrm>
            <a:off x="4976575" y="849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2CC"/>
                </a:solidFill>
              </a:rPr>
              <a:t>static:</a:t>
            </a:r>
            <a:r>
              <a:rPr lang="en"/>
              <a:t> Flujo normal. Se ignoran los valores de las propiedades top, right, bottom y left.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2CC"/>
                </a:solidFill>
              </a:rPr>
              <a:t>relative:</a:t>
            </a:r>
            <a:r>
              <a:rPr b="1" lang="en"/>
              <a:t> </a:t>
            </a:r>
            <a:r>
              <a:rPr lang="en"/>
              <a:t>Se desplazan primero de acuerdo a su posición normal en el documento, luego se mueve con respecto a top, right, bottom y left, </a:t>
            </a:r>
            <a:r>
              <a:rPr lang="en">
                <a:solidFill>
                  <a:schemeClr val="lt1"/>
                </a:solidFill>
              </a:rPr>
              <a:t>pero sin que su desplazamiento afecte a otros elementos.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2CC"/>
                </a:solidFill>
              </a:rPr>
              <a:t>absolute:</a:t>
            </a:r>
            <a:r>
              <a:rPr lang="en"/>
              <a:t> El elemento es </a:t>
            </a:r>
            <a:r>
              <a:rPr lang="en" u="sng"/>
              <a:t>removido del flujo normal</a:t>
            </a:r>
            <a:r>
              <a:rPr lang="en"/>
              <a:t> del documento. El desplazamiento de la caja también se controla con las propiedades top, right, bottom y left, pero tomando como base </a:t>
            </a:r>
            <a:r>
              <a:rPr lang="en" u="sng"/>
              <a:t>su contenedor padre relativo más cercano si no toma el contenedor inicial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F2CC"/>
                </a:solidFill>
              </a:rPr>
              <a:t>fixed:</a:t>
            </a:r>
            <a:r>
              <a:rPr lang="en">
                <a:solidFill>
                  <a:srgbClr val="FFF2CC"/>
                </a:solidFill>
              </a:rPr>
              <a:t> </a:t>
            </a:r>
            <a:r>
              <a:rPr lang="en"/>
              <a:t>El elemento es </a:t>
            </a:r>
            <a:r>
              <a:rPr lang="en" u="sng"/>
              <a:t>removido del flujo normal</a:t>
            </a:r>
            <a:r>
              <a:rPr lang="en"/>
              <a:t> del documento. Su desplazamiento se controla con top, right, bottom y left tomando </a:t>
            </a:r>
            <a:r>
              <a:rPr lang="en" u="sng"/>
              <a:t>como referencia el viewport</a:t>
            </a:r>
            <a:r>
              <a:rPr lang="en"/>
              <a:t>.</a:t>
            </a:r>
            <a:endParaRPr/>
          </a:p>
        </p:txBody>
      </p:sp>
      <p:pic>
        <p:nvPicPr>
          <p:cNvPr id="129" name="Google Shape;1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25" y="249925"/>
            <a:ext cx="4108650" cy="268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9"/>
          <p:cNvSpPr txBox="1"/>
          <p:nvPr/>
        </p:nvSpPr>
        <p:spPr>
          <a:xfrm>
            <a:off x="245025" y="3537525"/>
            <a:ext cx="2462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position: static (por defecto)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position: relative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position: absolute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position: fixed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position: sticky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1" name="Google Shape;131;p29"/>
          <p:cNvSpPr txBox="1"/>
          <p:nvPr/>
        </p:nvSpPr>
        <p:spPr>
          <a:xfrm>
            <a:off x="3032475" y="3537525"/>
            <a:ext cx="168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top: 40px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left: 30px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right: 20px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bottom: 30px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2" name="Google Shape;132;p29"/>
          <p:cNvSpPr txBox="1"/>
          <p:nvPr/>
        </p:nvSpPr>
        <p:spPr>
          <a:xfrm>
            <a:off x="279150" y="3230400"/>
            <a:ext cx="20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1) Definir position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3" name="Google Shape;133;p29"/>
          <p:cNvSpPr txBox="1"/>
          <p:nvPr/>
        </p:nvSpPr>
        <p:spPr>
          <a:xfrm>
            <a:off x="3013063" y="3230400"/>
            <a:ext cx="13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) Posicionar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4" name="Google Shape;134;p29"/>
          <p:cNvSpPr txBox="1"/>
          <p:nvPr/>
        </p:nvSpPr>
        <p:spPr>
          <a:xfrm>
            <a:off x="838575" y="4743300"/>
            <a:ext cx="280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Refencia: </a:t>
            </a:r>
            <a:r>
              <a:rPr lang="en" sz="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Mozilla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5" name="Google Shape;135;p29"/>
          <p:cNvSpPr txBox="1"/>
          <p:nvPr/>
        </p:nvSpPr>
        <p:spPr>
          <a:xfrm>
            <a:off x="2075550" y="2932988"/>
            <a:ext cx="9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USO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Prestar atención a los pequeños detalles</a:t>
            </a:r>
            <a:endParaRPr/>
          </a:p>
        </p:txBody>
      </p:sp>
      <p:pic>
        <p:nvPicPr>
          <p:cNvPr id="141" name="Google Shape;1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750" y="1092575"/>
            <a:ext cx="5299474" cy="39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 F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